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7142A0-8F10-4049-93E8-E82375449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0B4C71-0AD4-4D99-98A4-19D44BE9E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52D463-BB16-4670-B596-A287C00E8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FA65C5-3BF9-488F-9C48-A270398A7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96B88-9DA5-4FD6-A97B-DE82BC8F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7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7BB78D-9E18-4DCF-8D57-8D18E74E3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29E11E-42C0-446E-AE52-52A001436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CF42E6-8310-45C7-8840-EC95B551F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0840BD-73B7-430B-A9D4-4E6EFEFC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B90DD3-82E9-4E7D-AD96-5993F0A1E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58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CF493C6-1675-4B90-A2BC-2BBCFF6D0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E1B4B6-F02F-4E98-923E-80627D827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67CCAD-A02D-402D-90A3-9F7D96251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317868-C3FC-4822-A9CF-D7D2C8513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1FA3B0-67D8-4F04-A94B-F0E73C28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48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5F0A3E-04CD-4EF4-867F-4B05120E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1A336C-CBEC-4118-8303-373AE7241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18D3F5-5D0A-4C1A-BDDD-06A59A10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F50C3D-5EE5-4067-9760-B362EBAA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EB4250-77AD-4C8C-AA2C-256F20A1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40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CB1E2-0B29-4C7D-AFB0-7A483CC15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8CFD90-D99C-428F-BC23-3EDF957CF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99FDD5-4251-4C52-9DA0-A772D481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53825B-73EA-4E4D-BED5-2221FFD5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234C35-91BA-4D39-B834-3513D2C3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05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DE4C63-C9E6-4BEB-8E6A-53F79C70B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9AD3DD-2D14-41F3-8CB1-B69C5CBC6A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B2C648-4825-49D3-894F-2BCA99A42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347F51-626C-4B88-B569-81AC074AF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7D4C66-2289-42FE-807A-080E6ED3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1A9C5C-1E53-4A49-833D-FE992BCF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57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539F41-8919-452B-984B-B18F97FE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662F6D-385F-44D2-907B-D7F3AF6C1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7F0A0F-BB0E-4380-8C07-BE3D4C172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CE5ACE-B05D-4F18-AAB3-4BDE63FF1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762DB0-DEE2-45F4-A32B-8D72A66CD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2D9774A-CE7F-408F-9988-A3BC305CF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274481-FEE8-40B2-B1DC-16535572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1E41436-4FC5-4763-8D96-73743A48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55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DA2989-2EA5-4F60-811E-5CFE7A25A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E72AE6-A39B-4613-AB77-F6683EE89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BD0A4D-92DE-439A-B85F-6D6CED12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4ADCFA-DBCB-4741-857E-7231332B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54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DAE4F9-69E6-4195-A5B3-EB48CD12B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06BA9CF-2A6B-468E-B321-3ED3A44B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7B775C-EF12-4952-9BE3-EA77CAE6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78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12C7FF-B655-41A1-AF9B-1FA02F74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5E172-AE79-4106-B96A-1618EF4E9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F6C3CF-191A-4865-977B-F7C00B037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DF1070-FEE9-4F3D-950E-51FF91EC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A5FFD-0000-4DBB-8010-0E884D95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A20C0B-2F73-44B0-96B7-A857BCDF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73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12FD6-472E-4A22-9B8B-2AD457FB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2E164EC-8E9B-4C5E-9C36-5D1432567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31DA6F-2356-43D3-B519-4119ED88D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5487E7-9981-4C8C-BDBB-FAC59A88B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A99836-9518-48FC-BEC2-1AD40A70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27A345-BD7F-4AE6-9BC3-4EB4A643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81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9C5583B-001D-4026-AF98-4A817AA53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37F801-15B0-4D18-B1AD-BE707686E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02839C-016B-4142-8058-314789645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68427-C91F-41A3-8EC1-37F0CE0C0D2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E03740-D4B8-4152-A04B-B3FA5A12D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FB635F-3E87-49FA-BB4E-87736CD0F5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A722-58DD-4DAC-AD45-9F2D9CFAF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55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CECB849-6463-4BCA-9FD9-3F37DF9F8E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90" t="28399" r="31970" b="5508"/>
          <a:stretch/>
        </p:blipFill>
        <p:spPr>
          <a:xfrm>
            <a:off x="3763108" y="3200399"/>
            <a:ext cx="3381961" cy="337624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148848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W</dc:creator>
  <cp:lastModifiedBy>Anne W</cp:lastModifiedBy>
  <cp:revision>1</cp:revision>
  <dcterms:created xsi:type="dcterms:W3CDTF">2017-07-04T15:46:18Z</dcterms:created>
  <dcterms:modified xsi:type="dcterms:W3CDTF">2017-07-04T15:46:31Z</dcterms:modified>
</cp:coreProperties>
</file>